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21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6CD4-ADFF-4636-9510-BE382E28B06B}" type="datetimeFigureOut">
              <a:rPr lang="cs-CZ" smtClean="0"/>
              <a:t>25.08.2021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148A2-44CF-40DE-8BD1-9B66CEA334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047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6CD4-ADFF-4636-9510-BE382E28B06B}" type="datetimeFigureOut">
              <a:rPr lang="cs-CZ" smtClean="0"/>
              <a:t>25.08.2021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148A2-44CF-40DE-8BD1-9B66CEA334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336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6CD4-ADFF-4636-9510-BE382E28B06B}" type="datetimeFigureOut">
              <a:rPr lang="cs-CZ" smtClean="0"/>
              <a:t>25.08.2021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148A2-44CF-40DE-8BD1-9B66CEA334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8492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6CD4-ADFF-4636-9510-BE382E28B06B}" type="datetimeFigureOut">
              <a:rPr lang="cs-CZ" smtClean="0"/>
              <a:t>25.08.2021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148A2-44CF-40DE-8BD1-9B66CEA334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035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6CD4-ADFF-4636-9510-BE382E28B06B}" type="datetimeFigureOut">
              <a:rPr lang="cs-CZ" smtClean="0"/>
              <a:t>25.08.2021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148A2-44CF-40DE-8BD1-9B66CEA334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984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6CD4-ADFF-4636-9510-BE382E28B06B}" type="datetimeFigureOut">
              <a:rPr lang="cs-CZ" smtClean="0"/>
              <a:t>25.08.2021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148A2-44CF-40DE-8BD1-9B66CEA334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102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6CD4-ADFF-4636-9510-BE382E28B06B}" type="datetimeFigureOut">
              <a:rPr lang="cs-CZ" smtClean="0"/>
              <a:t>25.08.2021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148A2-44CF-40DE-8BD1-9B66CEA334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0263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6CD4-ADFF-4636-9510-BE382E28B06B}" type="datetimeFigureOut">
              <a:rPr lang="cs-CZ" smtClean="0"/>
              <a:t>25.08.2021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148A2-44CF-40DE-8BD1-9B66CEA334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10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6CD4-ADFF-4636-9510-BE382E28B06B}" type="datetimeFigureOut">
              <a:rPr lang="cs-CZ" smtClean="0"/>
              <a:t>25.08.2021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148A2-44CF-40DE-8BD1-9B66CEA334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4083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6CD4-ADFF-4636-9510-BE382E28B06B}" type="datetimeFigureOut">
              <a:rPr lang="cs-CZ" smtClean="0"/>
              <a:t>25.08.2021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148A2-44CF-40DE-8BD1-9B66CEA334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361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6CD4-ADFF-4636-9510-BE382E28B06B}" type="datetimeFigureOut">
              <a:rPr lang="cs-CZ" smtClean="0"/>
              <a:t>25.08.2021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148A2-44CF-40DE-8BD1-9B66CEA334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065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16CD4-ADFF-4636-9510-BE382E28B06B}" type="datetimeFigureOut">
              <a:rPr lang="cs-CZ" smtClean="0"/>
              <a:t>25.08.2021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148A2-44CF-40DE-8BD1-9B66CEA334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215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C:\Users\NB\Desktop\mapy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68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Volný tvar 3"/>
          <p:cNvSpPr/>
          <p:nvPr/>
        </p:nvSpPr>
        <p:spPr>
          <a:xfrm>
            <a:off x="4037926" y="1294726"/>
            <a:ext cx="898216" cy="299405"/>
          </a:xfrm>
          <a:custGeom>
            <a:avLst/>
            <a:gdLst>
              <a:gd name="connsiteX0" fmla="*/ 0 w 898216"/>
              <a:gd name="connsiteY0" fmla="*/ 0 h 299405"/>
              <a:gd name="connsiteX1" fmla="*/ 299405 w 898216"/>
              <a:gd name="connsiteY1" fmla="*/ 72828 h 299405"/>
              <a:gd name="connsiteX2" fmla="*/ 679731 w 898216"/>
              <a:gd name="connsiteY2" fmla="*/ 202301 h 299405"/>
              <a:gd name="connsiteX3" fmla="*/ 898216 w 898216"/>
              <a:gd name="connsiteY3" fmla="*/ 299405 h 29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8216" h="299405">
                <a:moveTo>
                  <a:pt x="0" y="0"/>
                </a:moveTo>
                <a:cubicBezTo>
                  <a:pt x="93058" y="19555"/>
                  <a:pt x="186117" y="39111"/>
                  <a:pt x="299405" y="72828"/>
                </a:cubicBezTo>
                <a:cubicBezTo>
                  <a:pt x="412693" y="106545"/>
                  <a:pt x="579929" y="164538"/>
                  <a:pt x="679731" y="202301"/>
                </a:cubicBezTo>
                <a:cubicBezTo>
                  <a:pt x="779533" y="240064"/>
                  <a:pt x="838874" y="269734"/>
                  <a:pt x="898216" y="299405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olný tvar 4"/>
          <p:cNvSpPr/>
          <p:nvPr/>
        </p:nvSpPr>
        <p:spPr>
          <a:xfrm>
            <a:off x="1421957" y="606903"/>
            <a:ext cx="6783367" cy="5516502"/>
          </a:xfrm>
          <a:custGeom>
            <a:avLst/>
            <a:gdLst>
              <a:gd name="connsiteX0" fmla="*/ 6783367 w 6783367"/>
              <a:gd name="connsiteY0" fmla="*/ 938676 h 5516502"/>
              <a:gd name="connsiteX1" fmla="*/ 6742907 w 6783367"/>
              <a:gd name="connsiteY1" fmla="*/ 1319001 h 5516502"/>
              <a:gd name="connsiteX2" fmla="*/ 6742907 w 6783367"/>
              <a:gd name="connsiteY2" fmla="*/ 1553670 h 5516502"/>
              <a:gd name="connsiteX3" fmla="*/ 6702447 w 6783367"/>
              <a:gd name="connsiteY3" fmla="*/ 1731695 h 5516502"/>
              <a:gd name="connsiteX4" fmla="*/ 6621526 w 6783367"/>
              <a:gd name="connsiteY4" fmla="*/ 1772155 h 5516502"/>
              <a:gd name="connsiteX5" fmla="*/ 6524422 w 6783367"/>
              <a:gd name="connsiteY5" fmla="*/ 1844984 h 5516502"/>
              <a:gd name="connsiteX6" fmla="*/ 6492054 w 6783367"/>
              <a:gd name="connsiteY6" fmla="*/ 1942088 h 5516502"/>
              <a:gd name="connsiteX7" fmla="*/ 6362581 w 6783367"/>
              <a:gd name="connsiteY7" fmla="*/ 1990640 h 5516502"/>
              <a:gd name="connsiteX8" fmla="*/ 6144096 w 6783367"/>
              <a:gd name="connsiteY8" fmla="*/ 2152481 h 5516502"/>
              <a:gd name="connsiteX9" fmla="*/ 5933703 w 6783367"/>
              <a:gd name="connsiteY9" fmla="*/ 2290046 h 5516502"/>
              <a:gd name="connsiteX10" fmla="*/ 5812323 w 6783367"/>
              <a:gd name="connsiteY10" fmla="*/ 2476162 h 5516502"/>
              <a:gd name="connsiteX11" fmla="*/ 5496733 w 6783367"/>
              <a:gd name="connsiteY11" fmla="*/ 2710832 h 5516502"/>
              <a:gd name="connsiteX12" fmla="*/ 5262064 w 6783367"/>
              <a:gd name="connsiteY12" fmla="*/ 2799844 h 5516502"/>
              <a:gd name="connsiteX13" fmla="*/ 5229696 w 6783367"/>
              <a:gd name="connsiteY13" fmla="*/ 2888856 h 5516502"/>
              <a:gd name="connsiteX14" fmla="*/ 5051671 w 6783367"/>
              <a:gd name="connsiteY14" fmla="*/ 3584771 h 5516502"/>
              <a:gd name="connsiteX15" fmla="*/ 4752266 w 6783367"/>
              <a:gd name="connsiteY15" fmla="*/ 4224042 h 5516502"/>
              <a:gd name="connsiteX16" fmla="*/ 4541873 w 6783367"/>
              <a:gd name="connsiteY16" fmla="*/ 4669104 h 5516502"/>
              <a:gd name="connsiteX17" fmla="*/ 4380032 w 6783367"/>
              <a:gd name="connsiteY17" fmla="*/ 4863313 h 5516502"/>
              <a:gd name="connsiteX18" fmla="*/ 4185824 w 6783367"/>
              <a:gd name="connsiteY18" fmla="*/ 4903773 h 5516502"/>
              <a:gd name="connsiteX19" fmla="*/ 4040167 w 6783367"/>
              <a:gd name="connsiteY19" fmla="*/ 4903773 h 5516502"/>
              <a:gd name="connsiteX20" fmla="*/ 3789314 w 6783367"/>
              <a:gd name="connsiteY20" fmla="*/ 4871405 h 5516502"/>
              <a:gd name="connsiteX21" fmla="*/ 3595105 w 6783367"/>
              <a:gd name="connsiteY21" fmla="*/ 4782393 h 5516502"/>
              <a:gd name="connsiteX22" fmla="*/ 3433264 w 6783367"/>
              <a:gd name="connsiteY22" fmla="*/ 4774301 h 5516502"/>
              <a:gd name="connsiteX23" fmla="*/ 3101491 w 6783367"/>
              <a:gd name="connsiteY23" fmla="*/ 4960417 h 5516502"/>
              <a:gd name="connsiteX24" fmla="*/ 2713073 w 6783367"/>
              <a:gd name="connsiteY24" fmla="*/ 5186994 h 5516502"/>
              <a:gd name="connsiteX25" fmla="*/ 2607877 w 6783367"/>
              <a:gd name="connsiteY25" fmla="*/ 5243639 h 5516502"/>
              <a:gd name="connsiteX26" fmla="*/ 1976698 w 6783367"/>
              <a:gd name="connsiteY26" fmla="*/ 5243639 h 5516502"/>
              <a:gd name="connsiteX27" fmla="*/ 1224139 w 6783367"/>
              <a:gd name="connsiteY27" fmla="*/ 5276007 h 5516502"/>
              <a:gd name="connsiteX28" fmla="*/ 965193 w 6783367"/>
              <a:gd name="connsiteY28" fmla="*/ 5292191 h 5516502"/>
              <a:gd name="connsiteX29" fmla="*/ 762893 w 6783367"/>
              <a:gd name="connsiteY29" fmla="*/ 5340743 h 5516502"/>
              <a:gd name="connsiteX30" fmla="*/ 406843 w 6783367"/>
              <a:gd name="connsiteY30" fmla="*/ 5445939 h 5516502"/>
              <a:gd name="connsiteX31" fmla="*/ 204542 w 6783367"/>
              <a:gd name="connsiteY31" fmla="*/ 5510676 h 5516502"/>
              <a:gd name="connsiteX32" fmla="*/ 66978 w 6783367"/>
              <a:gd name="connsiteY32" fmla="*/ 5510676 h 5516502"/>
              <a:gd name="connsiteX33" fmla="*/ 10333 w 6783367"/>
              <a:gd name="connsiteY33" fmla="*/ 5486400 h 5516502"/>
              <a:gd name="connsiteX34" fmla="*/ 10333 w 6783367"/>
              <a:gd name="connsiteY34" fmla="*/ 5413571 h 5516502"/>
              <a:gd name="connsiteX35" fmla="*/ 115530 w 6783367"/>
              <a:gd name="connsiteY35" fmla="*/ 5138442 h 5516502"/>
              <a:gd name="connsiteX36" fmla="*/ 253094 w 6783367"/>
              <a:gd name="connsiteY36" fmla="*/ 4992785 h 5516502"/>
              <a:gd name="connsiteX37" fmla="*/ 277370 w 6783367"/>
              <a:gd name="connsiteY37" fmla="*/ 4887589 h 5516502"/>
              <a:gd name="connsiteX38" fmla="*/ 334015 w 6783367"/>
              <a:gd name="connsiteY38" fmla="*/ 4806669 h 5516502"/>
              <a:gd name="connsiteX39" fmla="*/ 617236 w 6783367"/>
              <a:gd name="connsiteY39" fmla="*/ 4369699 h 5516502"/>
              <a:gd name="connsiteX40" fmla="*/ 795261 w 6783367"/>
              <a:gd name="connsiteY40" fmla="*/ 3876085 h 5516502"/>
              <a:gd name="connsiteX41" fmla="*/ 989470 w 6783367"/>
              <a:gd name="connsiteY41" fmla="*/ 3374378 h 5516502"/>
              <a:gd name="connsiteX42" fmla="*/ 1402163 w 6783367"/>
              <a:gd name="connsiteY42" fmla="*/ 2735108 h 5516502"/>
              <a:gd name="connsiteX43" fmla="*/ 1758213 w 6783367"/>
              <a:gd name="connsiteY43" fmla="*/ 2079653 h 5516502"/>
              <a:gd name="connsiteX44" fmla="*/ 1782489 w 6783367"/>
              <a:gd name="connsiteY44" fmla="*/ 1594131 h 5516502"/>
              <a:gd name="connsiteX45" fmla="*/ 1644924 w 6783367"/>
              <a:gd name="connsiteY45" fmla="*/ 1084332 h 5516502"/>
              <a:gd name="connsiteX46" fmla="*/ 1596372 w 6783367"/>
              <a:gd name="connsiteY46" fmla="*/ 695915 h 5516502"/>
              <a:gd name="connsiteX47" fmla="*/ 1701569 w 6783367"/>
              <a:gd name="connsiteY47" fmla="*/ 323681 h 5516502"/>
              <a:gd name="connsiteX48" fmla="*/ 1920054 w 6783367"/>
              <a:gd name="connsiteY48" fmla="*/ 0 h 551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6783367" h="5516502">
                <a:moveTo>
                  <a:pt x="6783367" y="938676"/>
                </a:moveTo>
                <a:cubicBezTo>
                  <a:pt x="6766508" y="1077589"/>
                  <a:pt x="6749650" y="1216502"/>
                  <a:pt x="6742907" y="1319001"/>
                </a:cubicBezTo>
                <a:cubicBezTo>
                  <a:pt x="6736164" y="1421500"/>
                  <a:pt x="6749650" y="1484888"/>
                  <a:pt x="6742907" y="1553670"/>
                </a:cubicBezTo>
                <a:cubicBezTo>
                  <a:pt x="6736164" y="1622452"/>
                  <a:pt x="6722677" y="1695281"/>
                  <a:pt x="6702447" y="1731695"/>
                </a:cubicBezTo>
                <a:cubicBezTo>
                  <a:pt x="6682217" y="1768109"/>
                  <a:pt x="6651197" y="1753274"/>
                  <a:pt x="6621526" y="1772155"/>
                </a:cubicBezTo>
                <a:cubicBezTo>
                  <a:pt x="6591855" y="1791036"/>
                  <a:pt x="6546001" y="1816662"/>
                  <a:pt x="6524422" y="1844984"/>
                </a:cubicBezTo>
                <a:cubicBezTo>
                  <a:pt x="6502843" y="1873306"/>
                  <a:pt x="6519027" y="1917812"/>
                  <a:pt x="6492054" y="1942088"/>
                </a:cubicBezTo>
                <a:cubicBezTo>
                  <a:pt x="6465081" y="1966364"/>
                  <a:pt x="6420574" y="1955575"/>
                  <a:pt x="6362581" y="1990640"/>
                </a:cubicBezTo>
                <a:cubicBezTo>
                  <a:pt x="6304588" y="2025705"/>
                  <a:pt x="6215576" y="2102580"/>
                  <a:pt x="6144096" y="2152481"/>
                </a:cubicBezTo>
                <a:cubicBezTo>
                  <a:pt x="6072616" y="2202382"/>
                  <a:pt x="5988998" y="2236099"/>
                  <a:pt x="5933703" y="2290046"/>
                </a:cubicBezTo>
                <a:cubicBezTo>
                  <a:pt x="5878408" y="2343993"/>
                  <a:pt x="5885151" y="2406031"/>
                  <a:pt x="5812323" y="2476162"/>
                </a:cubicBezTo>
                <a:cubicBezTo>
                  <a:pt x="5739495" y="2546293"/>
                  <a:pt x="5588443" y="2656885"/>
                  <a:pt x="5496733" y="2710832"/>
                </a:cubicBezTo>
                <a:cubicBezTo>
                  <a:pt x="5405023" y="2764779"/>
                  <a:pt x="5306570" y="2770173"/>
                  <a:pt x="5262064" y="2799844"/>
                </a:cubicBezTo>
                <a:cubicBezTo>
                  <a:pt x="5217558" y="2829515"/>
                  <a:pt x="5264761" y="2758035"/>
                  <a:pt x="5229696" y="2888856"/>
                </a:cubicBezTo>
                <a:cubicBezTo>
                  <a:pt x="5194631" y="3019677"/>
                  <a:pt x="5131243" y="3362240"/>
                  <a:pt x="5051671" y="3584771"/>
                </a:cubicBezTo>
                <a:cubicBezTo>
                  <a:pt x="4972099" y="3807302"/>
                  <a:pt x="4837232" y="4043320"/>
                  <a:pt x="4752266" y="4224042"/>
                </a:cubicBezTo>
                <a:cubicBezTo>
                  <a:pt x="4667300" y="4404764"/>
                  <a:pt x="4603912" y="4562559"/>
                  <a:pt x="4541873" y="4669104"/>
                </a:cubicBezTo>
                <a:cubicBezTo>
                  <a:pt x="4479834" y="4775649"/>
                  <a:pt x="4439373" y="4824202"/>
                  <a:pt x="4380032" y="4863313"/>
                </a:cubicBezTo>
                <a:cubicBezTo>
                  <a:pt x="4320691" y="4902424"/>
                  <a:pt x="4242468" y="4897030"/>
                  <a:pt x="4185824" y="4903773"/>
                </a:cubicBezTo>
                <a:cubicBezTo>
                  <a:pt x="4129180" y="4910516"/>
                  <a:pt x="4106252" y="4909168"/>
                  <a:pt x="4040167" y="4903773"/>
                </a:cubicBezTo>
                <a:cubicBezTo>
                  <a:pt x="3974082" y="4898378"/>
                  <a:pt x="3863491" y="4891635"/>
                  <a:pt x="3789314" y="4871405"/>
                </a:cubicBezTo>
                <a:cubicBezTo>
                  <a:pt x="3715137" y="4851175"/>
                  <a:pt x="3654447" y="4798577"/>
                  <a:pt x="3595105" y="4782393"/>
                </a:cubicBezTo>
                <a:cubicBezTo>
                  <a:pt x="3535763" y="4766209"/>
                  <a:pt x="3515533" y="4744630"/>
                  <a:pt x="3433264" y="4774301"/>
                </a:cubicBezTo>
                <a:cubicBezTo>
                  <a:pt x="3350995" y="4803972"/>
                  <a:pt x="3221523" y="4891635"/>
                  <a:pt x="3101491" y="4960417"/>
                </a:cubicBezTo>
                <a:cubicBezTo>
                  <a:pt x="2981459" y="5029199"/>
                  <a:pt x="2795342" y="5139790"/>
                  <a:pt x="2713073" y="5186994"/>
                </a:cubicBezTo>
                <a:cubicBezTo>
                  <a:pt x="2630804" y="5234198"/>
                  <a:pt x="2730606" y="5234198"/>
                  <a:pt x="2607877" y="5243639"/>
                </a:cubicBezTo>
                <a:cubicBezTo>
                  <a:pt x="2485148" y="5253080"/>
                  <a:pt x="2207321" y="5238244"/>
                  <a:pt x="1976698" y="5243639"/>
                </a:cubicBezTo>
                <a:cubicBezTo>
                  <a:pt x="1746075" y="5249034"/>
                  <a:pt x="1392723" y="5267915"/>
                  <a:pt x="1224139" y="5276007"/>
                </a:cubicBezTo>
                <a:cubicBezTo>
                  <a:pt x="1055555" y="5284099"/>
                  <a:pt x="1042067" y="5281402"/>
                  <a:pt x="965193" y="5292191"/>
                </a:cubicBezTo>
                <a:cubicBezTo>
                  <a:pt x="888319" y="5302980"/>
                  <a:pt x="855951" y="5315118"/>
                  <a:pt x="762893" y="5340743"/>
                </a:cubicBezTo>
                <a:cubicBezTo>
                  <a:pt x="669835" y="5366368"/>
                  <a:pt x="499902" y="5417617"/>
                  <a:pt x="406843" y="5445939"/>
                </a:cubicBezTo>
                <a:cubicBezTo>
                  <a:pt x="313784" y="5474261"/>
                  <a:pt x="261186" y="5499887"/>
                  <a:pt x="204542" y="5510676"/>
                </a:cubicBezTo>
                <a:cubicBezTo>
                  <a:pt x="147898" y="5521465"/>
                  <a:pt x="99346" y="5514722"/>
                  <a:pt x="66978" y="5510676"/>
                </a:cubicBezTo>
                <a:cubicBezTo>
                  <a:pt x="34610" y="5506630"/>
                  <a:pt x="19774" y="5502584"/>
                  <a:pt x="10333" y="5486400"/>
                </a:cubicBezTo>
                <a:cubicBezTo>
                  <a:pt x="892" y="5470216"/>
                  <a:pt x="-7200" y="5471564"/>
                  <a:pt x="10333" y="5413571"/>
                </a:cubicBezTo>
                <a:cubicBezTo>
                  <a:pt x="27866" y="5355578"/>
                  <a:pt x="75070" y="5208573"/>
                  <a:pt x="115530" y="5138442"/>
                </a:cubicBezTo>
                <a:cubicBezTo>
                  <a:pt x="155990" y="5068311"/>
                  <a:pt x="226121" y="5034594"/>
                  <a:pt x="253094" y="4992785"/>
                </a:cubicBezTo>
                <a:cubicBezTo>
                  <a:pt x="280067" y="4950976"/>
                  <a:pt x="263883" y="4918608"/>
                  <a:pt x="277370" y="4887589"/>
                </a:cubicBezTo>
                <a:cubicBezTo>
                  <a:pt x="290857" y="4856570"/>
                  <a:pt x="277371" y="4892984"/>
                  <a:pt x="334015" y="4806669"/>
                </a:cubicBezTo>
                <a:cubicBezTo>
                  <a:pt x="390659" y="4720354"/>
                  <a:pt x="540362" y="4524796"/>
                  <a:pt x="617236" y="4369699"/>
                </a:cubicBezTo>
                <a:cubicBezTo>
                  <a:pt x="694110" y="4214602"/>
                  <a:pt x="733222" y="4041972"/>
                  <a:pt x="795261" y="3876085"/>
                </a:cubicBezTo>
                <a:cubicBezTo>
                  <a:pt x="857300" y="3710198"/>
                  <a:pt x="888320" y="3564541"/>
                  <a:pt x="989470" y="3374378"/>
                </a:cubicBezTo>
                <a:cubicBezTo>
                  <a:pt x="1090620" y="3184215"/>
                  <a:pt x="1274039" y="2950896"/>
                  <a:pt x="1402163" y="2735108"/>
                </a:cubicBezTo>
                <a:cubicBezTo>
                  <a:pt x="1530287" y="2519321"/>
                  <a:pt x="1694825" y="2269816"/>
                  <a:pt x="1758213" y="2079653"/>
                </a:cubicBezTo>
                <a:cubicBezTo>
                  <a:pt x="1821601" y="1889490"/>
                  <a:pt x="1801370" y="1760018"/>
                  <a:pt x="1782489" y="1594131"/>
                </a:cubicBezTo>
                <a:cubicBezTo>
                  <a:pt x="1763607" y="1428244"/>
                  <a:pt x="1675943" y="1234035"/>
                  <a:pt x="1644924" y="1084332"/>
                </a:cubicBezTo>
                <a:cubicBezTo>
                  <a:pt x="1613904" y="934629"/>
                  <a:pt x="1586931" y="822690"/>
                  <a:pt x="1596372" y="695915"/>
                </a:cubicBezTo>
                <a:cubicBezTo>
                  <a:pt x="1605813" y="569140"/>
                  <a:pt x="1647622" y="439667"/>
                  <a:pt x="1701569" y="323681"/>
                </a:cubicBezTo>
                <a:cubicBezTo>
                  <a:pt x="1755516" y="207695"/>
                  <a:pt x="1837785" y="103847"/>
                  <a:pt x="1920054" y="0"/>
                </a:cubicBezTo>
              </a:path>
            </a:pathLst>
          </a:custGeom>
          <a:noFill/>
          <a:ln w="76200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4832772" y="0"/>
            <a:ext cx="2422656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832772" y="44624"/>
            <a:ext cx="2422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VPK Suchý s.r.o.</a:t>
            </a:r>
          </a:p>
          <a:p>
            <a:pPr algn="ctr"/>
            <a:r>
              <a:rPr lang="cs-CZ" dirty="0"/>
              <a:t>Asfaltování komunikací</a:t>
            </a:r>
          </a:p>
          <a:p>
            <a:pPr algn="ctr"/>
            <a:r>
              <a:rPr lang="cs-CZ" dirty="0" err="1"/>
              <a:t>Obj</a:t>
            </a:r>
            <a:r>
              <a:rPr lang="cs-CZ" dirty="0"/>
              <a:t>. trasa , </a:t>
            </a:r>
            <a:r>
              <a:rPr lang="cs-CZ" dirty="0" err="1"/>
              <a:t>Jestř</a:t>
            </a:r>
            <a:r>
              <a:rPr lang="cs-CZ" dirty="0"/>
              <a:t>. Lhota</a:t>
            </a:r>
          </a:p>
        </p:txBody>
      </p:sp>
      <p:pic>
        <p:nvPicPr>
          <p:cNvPr id="9" name="Picture 10" descr="C:\Users\NB\Jarda\DZ 2\logo monterky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428" y="6200775"/>
            <a:ext cx="1895475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4851961" y="6611779"/>
            <a:ext cx="2413298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000" dirty="0"/>
              <a:t>Zpracoval:  Bc. Jaroslav Nepraš 602514933</a:t>
            </a:r>
          </a:p>
        </p:txBody>
      </p:sp>
      <p:pic>
        <p:nvPicPr>
          <p:cNvPr id="11" name="Picture 17" descr="C:\Users\NB\Jarda\DZ 2\B01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12637">
            <a:off x="4945117" y="1504755"/>
            <a:ext cx="293282" cy="293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aoblený obdélník 11"/>
          <p:cNvSpPr/>
          <p:nvPr/>
        </p:nvSpPr>
        <p:spPr>
          <a:xfrm rot="17344865">
            <a:off x="5182943" y="1661583"/>
            <a:ext cx="246868" cy="14619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3" name="Picture 12" descr="C:\Users\NB\Jarda\DZ 2\Z2+SVĚTL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302368">
            <a:off x="5277698" y="1727543"/>
            <a:ext cx="276225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ovéPole 13"/>
          <p:cNvSpPr txBox="1"/>
          <p:nvPr/>
        </p:nvSpPr>
        <p:spPr>
          <a:xfrm>
            <a:off x="4060987" y="1891326"/>
            <a:ext cx="1224136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800" b="1" dirty="0"/>
              <a:t>MIMO VOZIDEL STAVBY</a:t>
            </a:r>
          </a:p>
        </p:txBody>
      </p:sp>
      <p:pic>
        <p:nvPicPr>
          <p:cNvPr id="16" name="Picture 17" descr="C:\Users\NB\Jarda\DZ 2\B01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5489">
            <a:off x="3423945" y="812116"/>
            <a:ext cx="293282" cy="293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aoblený obdélník 16"/>
          <p:cNvSpPr/>
          <p:nvPr/>
        </p:nvSpPr>
        <p:spPr>
          <a:xfrm rot="6413940">
            <a:off x="3220187" y="824339"/>
            <a:ext cx="246868" cy="14619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8" name="Picture 11" descr="C:\Users\NB\Jarda\DZ 2\Z2+SVĚTL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690575">
            <a:off x="3077991" y="846282"/>
            <a:ext cx="276225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Zaoblený obdélník 18"/>
          <p:cNvSpPr/>
          <p:nvPr/>
        </p:nvSpPr>
        <p:spPr>
          <a:xfrm rot="11894970">
            <a:off x="3991318" y="471327"/>
            <a:ext cx="246868" cy="14619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" name="Picture 2" descr="C:\Users\NB\Jarda\DZ 2\C02a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007122">
            <a:off x="3915567" y="630622"/>
            <a:ext cx="290841" cy="290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NB\Jarda\DZ 2\C02a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75821">
            <a:off x="3571196" y="1710394"/>
            <a:ext cx="290841" cy="290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Zaoblený obdélník 21"/>
          <p:cNvSpPr/>
          <p:nvPr/>
        </p:nvSpPr>
        <p:spPr>
          <a:xfrm rot="1560974">
            <a:off x="3482661" y="1977577"/>
            <a:ext cx="246868" cy="14619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3" name="Picture 9" descr="C:\Users\NB\Jarda\DZ 2\IS11c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28953">
            <a:off x="1629234" y="4972724"/>
            <a:ext cx="276773" cy="80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9" descr="C:\Users\NB\Jarda\DZ 2\IS11c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54847">
            <a:off x="1742999" y="5455856"/>
            <a:ext cx="276773" cy="80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9" descr="C:\Users\NB\Jarda\DZ 2\IS11c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672996">
            <a:off x="1743000" y="5857108"/>
            <a:ext cx="276773" cy="80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9" descr="C:\Users\NB\Jarda\DZ 2\IS11c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387540">
            <a:off x="5339966" y="5379027"/>
            <a:ext cx="276773" cy="80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9" descr="C:\Users\NB\Jarda\DZ 2\IS11c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01626">
            <a:off x="5802526" y="5106278"/>
            <a:ext cx="276773" cy="80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9" descr="C:\Users\NB\Jarda\DZ 2\IS11c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68799">
            <a:off x="7952878" y="1701225"/>
            <a:ext cx="276773" cy="80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 descr="C:\Users\NB\Jarda\DZ 2\IP10a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393130">
            <a:off x="3096056" y="1091444"/>
            <a:ext cx="240097" cy="240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7" descr="C:\Users\NB\Jarda\DZ 2\IP10b[2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87437">
            <a:off x="3086976" y="1567709"/>
            <a:ext cx="240099" cy="240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7" descr="C:\Users\NB\Jarda\DZ 2\IP10b[2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0596">
            <a:off x="2997693" y="486553"/>
            <a:ext cx="240099" cy="240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" descr="C:\Users\NB\Jarda\DZ 2\IS11a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157345">
            <a:off x="2487922" y="866610"/>
            <a:ext cx="276723" cy="414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C:\Users\NB\Jarda\DZ 2\IS 11a 4.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164185" flipH="1">
            <a:off x="3438795" y="9562"/>
            <a:ext cx="254930" cy="43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C:\Users\NB\Jarda\DZ 2\IS 11a 4.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98380">
            <a:off x="3183008" y="1893472"/>
            <a:ext cx="262894" cy="407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8" descr="C:\Users\NB\Jarda\DZ 2\IP22[1]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30233">
            <a:off x="6176334" y="5804748"/>
            <a:ext cx="295092" cy="442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NB\Jarda\DZ 2\IS 11a 2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46969">
            <a:off x="7016750" y="3213100"/>
            <a:ext cx="266700" cy="39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NB\Jarda\DZ 2\IS 11a 1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942263" y="1055688"/>
            <a:ext cx="266700" cy="39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3" descr="C:\Users\NB\Jarda\DZ 2\IS11a[1]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33478" flipH="1">
            <a:off x="8692446" y="2379850"/>
            <a:ext cx="276295" cy="414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6" descr="C:\Users\NB\Jarda\DZ 2\IP10a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98305">
            <a:off x="7672652" y="2278964"/>
            <a:ext cx="240097" cy="240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7" descr="C:\Users\NB\Jarda\DZ 2\IP10b[2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350193">
            <a:off x="7516515" y="2774859"/>
            <a:ext cx="240099" cy="240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7" descr="C:\Users\NB\Jarda\DZ 2\IP10b[2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29030">
            <a:off x="7943143" y="1904619"/>
            <a:ext cx="240099" cy="240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Volný tvar 7"/>
          <p:cNvSpPr/>
          <p:nvPr/>
        </p:nvSpPr>
        <p:spPr>
          <a:xfrm>
            <a:off x="3390900" y="1073150"/>
            <a:ext cx="387350" cy="146050"/>
          </a:xfrm>
          <a:custGeom>
            <a:avLst/>
            <a:gdLst>
              <a:gd name="connsiteX0" fmla="*/ 0 w 387350"/>
              <a:gd name="connsiteY0" fmla="*/ 0 h 146050"/>
              <a:gd name="connsiteX1" fmla="*/ 387350 w 387350"/>
              <a:gd name="connsiteY1" fmla="*/ 146050 h 14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7350" h="146050">
                <a:moveTo>
                  <a:pt x="0" y="0"/>
                </a:moveTo>
                <a:lnTo>
                  <a:pt x="387350" y="146050"/>
                </a:ln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3" name="Picture 17" descr="C:\Users\NB\Jarda\DZ 2\B01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5489">
            <a:off x="4299601" y="1222162"/>
            <a:ext cx="293282" cy="293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Zaoblený obdélník 43"/>
          <p:cNvSpPr/>
          <p:nvPr/>
        </p:nvSpPr>
        <p:spPr>
          <a:xfrm rot="6413940">
            <a:off x="4097141" y="1221627"/>
            <a:ext cx="246868" cy="14619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5" name="Picture 11" descr="C:\Users\NB\Jarda\DZ 2\Z2+SVĚTL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690575">
            <a:off x="3976639" y="1213779"/>
            <a:ext cx="276225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7" descr="C:\Users\NB\Jarda\DZ 2\B01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12637">
            <a:off x="3334048" y="1117710"/>
            <a:ext cx="293282" cy="293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Zaoblený obdélník 46"/>
          <p:cNvSpPr/>
          <p:nvPr/>
        </p:nvSpPr>
        <p:spPr>
          <a:xfrm rot="17344865">
            <a:off x="3600649" y="1276005"/>
            <a:ext cx="246868" cy="14619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8" name="Picture 12" descr="C:\Users\NB\Jarda\DZ 2\Z2+SVĚTL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302368">
            <a:off x="3707798" y="1356243"/>
            <a:ext cx="276225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9" descr="C:\Users\NB\Jarda\DZ 2\IS11c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00991">
            <a:off x="5146382" y="5576465"/>
            <a:ext cx="276773" cy="80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9" descr="C:\Users\NB\Jarda\DZ 2\IS11c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28953">
            <a:off x="1152051" y="5834777"/>
            <a:ext cx="276773" cy="80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9" descr="C:\Users\NB\Jarda\DZ 2\IS11c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00991">
            <a:off x="5552903" y="5496749"/>
            <a:ext cx="276773" cy="80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8" descr="C:\Users\NB\Jarda\DZ 2\IP22[1]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54859">
            <a:off x="1247234" y="6167757"/>
            <a:ext cx="295092" cy="442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8" descr="C:\Users\NB\Jarda\DZ 2\IP22[1]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61957">
            <a:off x="801398" y="5804748"/>
            <a:ext cx="295092" cy="442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8" descr="C:\Users\NB\Jarda\DZ 2\IP22[1]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17930" y="764895"/>
            <a:ext cx="295092" cy="442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ovéPole 35"/>
          <p:cNvSpPr txBox="1"/>
          <p:nvPr/>
        </p:nvSpPr>
        <p:spPr>
          <a:xfrm>
            <a:off x="344754" y="1179827"/>
            <a:ext cx="1474951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800" b="1" dirty="0"/>
              <a:t>IP 22 POZOR SILNICE III/ ….. V JESTŘABÍ LHOTĚ UZAVŘENA</a:t>
            </a:r>
          </a:p>
        </p:txBody>
      </p:sp>
    </p:spTree>
    <p:extLst>
      <p:ext uri="{BB962C8B-B14F-4D97-AF65-F5344CB8AC3E}">
        <p14:creationId xmlns:p14="http://schemas.microsoft.com/office/powerpoint/2010/main" val="22270113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38</Words>
  <Application>Microsoft Office PowerPoint</Application>
  <PresentationFormat>Předvádění na obrazovce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NB</dc:creator>
  <cp:lastModifiedBy>Bychory</cp:lastModifiedBy>
  <cp:revision>7</cp:revision>
  <cp:lastPrinted>2021-08-25T07:45:21Z</cp:lastPrinted>
  <dcterms:created xsi:type="dcterms:W3CDTF">2021-08-11T13:13:00Z</dcterms:created>
  <dcterms:modified xsi:type="dcterms:W3CDTF">2021-08-25T07:46:30Z</dcterms:modified>
</cp:coreProperties>
</file>